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Differential Amplifiers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Small Signal models for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95" y="1179576"/>
            <a:ext cx="54902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179576"/>
            <a:ext cx="60833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Differential Amplifiers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0" y="1179576"/>
            <a:ext cx="63703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179576"/>
            <a:ext cx="6324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68" y="1179576"/>
            <a:ext cx="555146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26" y="1179576"/>
            <a:ext cx="623114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179576"/>
            <a:ext cx="649224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